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36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22.5.2018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497D31C0-2E34-4E83-B3AE-F06C610A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660" y="3276600"/>
            <a:ext cx="7772400" cy="890331"/>
          </a:xfrm>
        </p:spPr>
        <p:txBody>
          <a:bodyPr/>
          <a:lstStyle/>
          <a:p>
            <a:r>
              <a:rPr lang="sk-SK" dirty="0"/>
              <a:t>Názov prezentácie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EDE5F767-E0BC-4DC4-89E8-81993560B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9925" y="5033319"/>
            <a:ext cx="3130378" cy="381000"/>
          </a:xfrm>
        </p:spPr>
        <p:txBody>
          <a:bodyPr/>
          <a:lstStyle/>
          <a:p>
            <a:r>
              <a:rPr lang="sk-SK" dirty="0"/>
              <a:t>Meno a priezvisko</a:t>
            </a:r>
          </a:p>
        </p:txBody>
      </p:sp>
    </p:spTree>
    <p:extLst>
      <p:ext uri="{BB962C8B-B14F-4D97-AF65-F5344CB8AC3E}">
        <p14:creationId xmlns:p14="http://schemas.microsoft.com/office/powerpoint/2010/main" val="282983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926567"/>
            <a:ext cx="7886700" cy="109550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2942705"/>
            <a:ext cx="7886700" cy="3234258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36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926567"/>
            <a:ext cx="7886700" cy="1095508"/>
          </a:xfrm>
        </p:spPr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2942705"/>
            <a:ext cx="7886700" cy="3234258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071359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</Words>
  <Application>Microsoft Office PowerPoint</Application>
  <PresentationFormat>Prezentácia na obrazovke (4:3)</PresentationFormat>
  <Paragraphs>3</Paragraphs>
  <Slides>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balíka Office</vt:lpstr>
      <vt:lpstr>Názov prezentácie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Mgr. Mária Babinčáková</cp:lastModifiedBy>
  <cp:revision>4</cp:revision>
  <dcterms:created xsi:type="dcterms:W3CDTF">2017-10-23T08:52:40Z</dcterms:created>
  <dcterms:modified xsi:type="dcterms:W3CDTF">2018-05-22T10:09:15Z</dcterms:modified>
</cp:coreProperties>
</file>